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8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89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5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1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9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37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1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58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CD02-8A4C-42FC-A0A5-841C2BF2F660}" type="datetimeFigureOut">
              <a:rPr lang="it-IT" smtClean="0"/>
              <a:t>19/07/2018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5DCD-EC8F-4E24-9443-0A53EB53B7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5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51520" y="1225689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Evitare la coda da oggi è possibile. Come? </a:t>
            </a:r>
          </a:p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Scarica l’APP </a:t>
            </a:r>
            <a:r>
              <a:rPr lang="it-IT" sz="1600" dirty="0" err="1" smtClean="0">
                <a:latin typeface="Century Gothic" panose="020B0502020202020204" pitchFamily="34" charset="0"/>
              </a:rPr>
              <a:t>WebSI</a:t>
            </a:r>
            <a:r>
              <a:rPr lang="it-IT" sz="1600" dirty="0" smtClean="0">
                <a:latin typeface="Century Gothic" panose="020B0502020202020204" pitchFamily="34" charset="0"/>
              </a:rPr>
              <a:t> Mobile e prenota il posto in coda agli sportelli dei servizi abilitati già prima di arrivare in sala d’attesa.</a:t>
            </a:r>
          </a:p>
          <a:p>
            <a:pPr algn="just"/>
            <a:endParaRPr lang="it-IT" sz="1600" dirty="0">
              <a:latin typeface="Century Gothic" panose="020B0502020202020204" pitchFamily="34" charset="0"/>
            </a:endParaRPr>
          </a:p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Dove è attivo?</a:t>
            </a:r>
          </a:p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Nella tabella seguente sono riportate le sedi e i servizi attivi tramite APP</a:t>
            </a: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endParaRPr lang="it-IT" sz="1600" dirty="0">
              <a:latin typeface="Century Gothic" panose="020B0502020202020204" pitchFamily="34" charset="0"/>
            </a:endParaRP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endParaRPr lang="it-IT" sz="1600" dirty="0">
              <a:latin typeface="Century Gothic" panose="020B0502020202020204" pitchFamily="34" charset="0"/>
            </a:endParaRP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L’APP </a:t>
            </a:r>
            <a:r>
              <a:rPr lang="it-IT" sz="1600" dirty="0" err="1" smtClean="0">
                <a:latin typeface="Century Gothic" panose="020B0502020202020204" pitchFamily="34" charset="0"/>
              </a:rPr>
              <a:t>WebSI</a:t>
            </a:r>
            <a:r>
              <a:rPr lang="it-IT" sz="1600" dirty="0" smtClean="0">
                <a:latin typeface="Century Gothic" panose="020B0502020202020204" pitchFamily="34" charset="0"/>
              </a:rPr>
              <a:t> Mobile è facile da utilizzare: devi selezionare la sede e il servizio desiderato per staccare il tuo biglietto di attesa. Una volta arrivato presso la struttura avvicina </a:t>
            </a:r>
            <a:r>
              <a:rPr lang="it-IT" sz="1600" dirty="0">
                <a:latin typeface="Century Gothic" panose="020B0502020202020204" pitchFamily="34" charset="0"/>
              </a:rPr>
              <a:t>il QR Code del tuo biglietto virtuale all’erogatore dei biglietti per essere chiamato allo </a:t>
            </a:r>
            <a:r>
              <a:rPr lang="it-IT" sz="1600" dirty="0" smtClean="0">
                <a:latin typeface="Century Gothic" panose="020B0502020202020204" pitchFamily="34" charset="0"/>
              </a:rPr>
              <a:t>sportello.</a:t>
            </a:r>
          </a:p>
          <a:p>
            <a:pPr algn="just"/>
            <a:endParaRPr lang="it-IT" sz="1600" dirty="0" smtClean="0">
              <a:latin typeface="Century Gothic" panose="020B0502020202020204" pitchFamily="34" charset="0"/>
            </a:endParaRPr>
          </a:p>
          <a:p>
            <a:pPr algn="just"/>
            <a:r>
              <a:rPr lang="it-IT" sz="1600" dirty="0">
                <a:latin typeface="Century Gothic" panose="020B0502020202020204" pitchFamily="34" charset="0"/>
              </a:rPr>
              <a:t>Il servizio è attivo solo durante gli orari di apertura degli sportelli ed è gratuito.</a:t>
            </a:r>
          </a:p>
          <a:p>
            <a:pPr algn="just"/>
            <a:r>
              <a:rPr lang="it-IT" sz="1600" dirty="0" smtClean="0">
                <a:latin typeface="Century Gothic" panose="020B0502020202020204" pitchFamily="34" charset="0"/>
              </a:rPr>
              <a:t>E se ritardi? Non preoccuparti, il biglietto virtuale rimane attivo per 30 minuti</a:t>
            </a:r>
            <a:r>
              <a:rPr lang="it-IT" sz="1600" dirty="0">
                <a:latin typeface="Century Gothic" panose="020B0502020202020204" pitchFamily="34" charset="0"/>
              </a:rPr>
              <a:t> </a:t>
            </a:r>
            <a:r>
              <a:rPr lang="it-IT" sz="1600" dirty="0" smtClean="0">
                <a:latin typeface="Century Gothic" panose="020B0502020202020204" pitchFamily="34" charset="0"/>
              </a:rPr>
              <a:t>dal momento del tuo turno.</a:t>
            </a:r>
            <a:endParaRPr lang="it-IT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64807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5536" y="27741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Non perdere tempo in fila! </a:t>
            </a:r>
          </a:p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Richiedi il numero di attesa direttamente dal cellulare</a:t>
            </a:r>
            <a:endParaRPr lang="it-IT" sz="2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597079" y="1948869"/>
            <a:ext cx="1829469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Seleziona la sede più vicina</a:t>
            </a:r>
            <a:endParaRPr lang="it-IT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45671" y="1949064"/>
            <a:ext cx="1851660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Seleziona il servizio</a:t>
            </a:r>
            <a:endParaRPr lang="it-IT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22083" y="1949064"/>
            <a:ext cx="1851660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Visualizza il biglietto virtuale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799722" y="1957702"/>
            <a:ext cx="1804726" cy="41472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Raggiungi la struttura e avvicina il QR Code del tuo biglietto virtuale all’erogatore dei biglietti per essere chiamato allo sportello</a:t>
            </a:r>
          </a:p>
        </p:txBody>
      </p:sp>
      <p:pic>
        <p:nvPicPr>
          <p:cNvPr id="1026" name="Picture 2" descr="Z:\SIA\Progetti\Tagliacode\Screenshot_20180718-0817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9" y="2813160"/>
            <a:ext cx="185166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SIA\Progetti\Tagliacode\Screenshot_20180718-08172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71" y="2813160"/>
            <a:ext cx="185166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SIA\Progetti\Tagliacode\Screenshot_20180718-08174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83" y="2813160"/>
            <a:ext cx="185166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e 4"/>
          <p:cNvSpPr/>
          <p:nvPr/>
        </p:nvSpPr>
        <p:spPr>
          <a:xfrm>
            <a:off x="467544" y="1711550"/>
            <a:ext cx="482686" cy="3815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1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573663" y="1711550"/>
            <a:ext cx="482686" cy="3815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2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4629527" y="1700808"/>
            <a:ext cx="482686" cy="3815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Ovale 13"/>
          <p:cNvSpPr/>
          <p:nvPr/>
        </p:nvSpPr>
        <p:spPr>
          <a:xfrm>
            <a:off x="6702395" y="1733040"/>
            <a:ext cx="482686" cy="3815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4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5536" y="27741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Non perdere tempo in fila! </a:t>
            </a:r>
          </a:p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Richiedi il numero di attesa direttamente dal cellulare</a:t>
            </a:r>
            <a:endParaRPr lang="it-IT" sz="2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4078" y="1218238"/>
            <a:ext cx="8060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entury Gothic" panose="020B0502020202020204" pitchFamily="34" charset="0"/>
              </a:rPr>
              <a:t>Installa</a:t>
            </a:r>
            <a:r>
              <a:rPr lang="it-IT" sz="1600" dirty="0" smtClean="0">
                <a:latin typeface="Century Gothic" panose="020B0502020202020204" pitchFamily="34" charset="0"/>
              </a:rPr>
              <a:t> l’APP </a:t>
            </a:r>
            <a:r>
              <a:rPr lang="it-IT" sz="1600" dirty="0" err="1" smtClean="0">
                <a:latin typeface="Century Gothic" panose="020B0502020202020204" pitchFamily="34" charset="0"/>
              </a:rPr>
              <a:t>WebSI</a:t>
            </a:r>
            <a:r>
              <a:rPr lang="it-IT" sz="1600" dirty="0" smtClean="0">
                <a:latin typeface="Century Gothic" panose="020B0502020202020204" pitchFamily="34" charset="0"/>
              </a:rPr>
              <a:t> e segui i seguenti passaggi:</a:t>
            </a:r>
            <a:endParaRPr lang="it-IT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207</Words>
  <Application>Microsoft Office PowerPoint</Application>
  <PresentationFormat>Presentazione su schermo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15</cp:revision>
  <dcterms:created xsi:type="dcterms:W3CDTF">2018-07-16T09:19:23Z</dcterms:created>
  <dcterms:modified xsi:type="dcterms:W3CDTF">2018-07-19T16:33:52Z</dcterms:modified>
</cp:coreProperties>
</file>